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1" r:id="rId5"/>
    <p:sldId id="306" r:id="rId6"/>
    <p:sldId id="311" r:id="rId7"/>
    <p:sldId id="303" r:id="rId8"/>
    <p:sldId id="259" r:id="rId9"/>
    <p:sldId id="269" r:id="rId10"/>
    <p:sldId id="270" r:id="rId11"/>
    <p:sldId id="307" r:id="rId12"/>
    <p:sldId id="308" r:id="rId13"/>
    <p:sldId id="30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0342D5-4323-1F2F-B148-27C839D77A5C}" name="ELISA FERNANDA HUERTA TAVITAS" initials="EFHT" userId="S::fernanda.huerta@tecmilenio.mx::ebc8f12f-a9f5-4ae1-b42a-1c8f4c64dc3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M HEZIR PLUMA MIRANDA" initials="KHPM" lastIdx="1" clrIdx="0">
    <p:extLst>
      <p:ext uri="{19B8F6BF-5375-455C-9EA6-DF929625EA0E}">
        <p15:presenceInfo xmlns:p15="http://schemas.microsoft.com/office/powerpoint/2012/main" userId="S-1-5-21-2814078418-1517347036-2376735694-6248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2" autoAdjust="0"/>
    <p:restoredTop sz="89964" autoAdjust="0"/>
  </p:normalViewPr>
  <p:slideViewPr>
    <p:cSldViewPr snapToGrid="0" snapToObjects="1" showGuides="1">
      <p:cViewPr varScale="1">
        <p:scale>
          <a:sx n="66" d="100"/>
          <a:sy n="66" d="100"/>
        </p:scale>
        <p:origin x="60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402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FERNANDA HUERTA TAVITAS" userId="ebc8f12f-a9f5-4ae1-b42a-1c8f4c64dc3e" providerId="ADAL" clId="{42A9A91F-5165-4433-B78A-32154E81B1A2}"/>
    <pc:docChg chg="undo custSel modSld">
      <pc:chgData name="ELISA FERNANDA HUERTA TAVITAS" userId="ebc8f12f-a9f5-4ae1-b42a-1c8f4c64dc3e" providerId="ADAL" clId="{42A9A91F-5165-4433-B78A-32154E81B1A2}" dt="2021-12-08T22:57:08.610" v="1182" actId="20577"/>
      <pc:docMkLst>
        <pc:docMk/>
      </pc:docMkLst>
      <pc:sldChg chg="modNotesTx">
        <pc:chgData name="ELISA FERNANDA HUERTA TAVITAS" userId="ebc8f12f-a9f5-4ae1-b42a-1c8f4c64dc3e" providerId="ADAL" clId="{42A9A91F-5165-4433-B78A-32154E81B1A2}" dt="2021-12-08T14:40:43.112" v="13" actId="20577"/>
        <pc:sldMkLst>
          <pc:docMk/>
          <pc:sldMk cId="2338598381" sldId="256"/>
        </pc:sldMkLst>
      </pc:sldChg>
      <pc:sldChg chg="modNotesTx">
        <pc:chgData name="ELISA FERNANDA HUERTA TAVITAS" userId="ebc8f12f-a9f5-4ae1-b42a-1c8f4c64dc3e" providerId="ADAL" clId="{42A9A91F-5165-4433-B78A-32154E81B1A2}" dt="2021-12-08T22:35:21.305" v="1050" actId="20577"/>
        <pc:sldMkLst>
          <pc:docMk/>
          <pc:sldMk cId="3352932305" sldId="257"/>
        </pc:sldMkLst>
      </pc:sldChg>
      <pc:sldChg chg="modSp mod modNotesTx">
        <pc:chgData name="ELISA FERNANDA HUERTA TAVITAS" userId="ebc8f12f-a9f5-4ae1-b42a-1c8f4c64dc3e" providerId="ADAL" clId="{42A9A91F-5165-4433-B78A-32154E81B1A2}" dt="2021-12-08T22:56:48.172" v="1177" actId="20577"/>
        <pc:sldMkLst>
          <pc:docMk/>
          <pc:sldMk cId="2975738155" sldId="259"/>
        </pc:sldMkLst>
        <pc:spChg chg="mod">
          <ac:chgData name="ELISA FERNANDA HUERTA TAVITAS" userId="ebc8f12f-a9f5-4ae1-b42a-1c8f4c64dc3e" providerId="ADAL" clId="{42A9A91F-5165-4433-B78A-32154E81B1A2}" dt="2021-12-08T15:18:08.907" v="242" actId="20577"/>
          <ac:spMkLst>
            <pc:docMk/>
            <pc:sldMk cId="2975738155" sldId="259"/>
            <ac:spMk id="3" creationId="{0AB745C9-B210-B34E-99A9-51C20F8BD772}"/>
          </ac:spMkLst>
        </pc:spChg>
      </pc:sldChg>
      <pc:sldChg chg="modSp mod addCm delCm modNotesTx">
        <pc:chgData name="ELISA FERNANDA HUERTA TAVITAS" userId="ebc8f12f-a9f5-4ae1-b42a-1c8f4c64dc3e" providerId="ADAL" clId="{42A9A91F-5165-4433-B78A-32154E81B1A2}" dt="2021-12-08T22:44:11.643" v="1140" actId="6549"/>
        <pc:sldMkLst>
          <pc:docMk/>
          <pc:sldMk cId="1515639879" sldId="260"/>
        </pc:sldMkLst>
        <pc:spChg chg="mod">
          <ac:chgData name="ELISA FERNANDA HUERTA TAVITAS" userId="ebc8f12f-a9f5-4ae1-b42a-1c8f4c64dc3e" providerId="ADAL" clId="{42A9A91F-5165-4433-B78A-32154E81B1A2}" dt="2021-12-08T15:25:20.309" v="449" actId="20577"/>
          <ac:spMkLst>
            <pc:docMk/>
            <pc:sldMk cId="1515639879" sldId="260"/>
            <ac:spMk id="3" creationId="{DF312187-6D96-4C46-9A34-3E626140E78B}"/>
          </ac:spMkLst>
        </pc:spChg>
      </pc:sldChg>
      <pc:sldChg chg="modNotesTx">
        <pc:chgData name="ELISA FERNANDA HUERTA TAVITAS" userId="ebc8f12f-a9f5-4ae1-b42a-1c8f4c64dc3e" providerId="ADAL" clId="{42A9A91F-5165-4433-B78A-32154E81B1A2}" dt="2021-12-08T15:38:17.968" v="784" actId="6549"/>
        <pc:sldMkLst>
          <pc:docMk/>
          <pc:sldMk cId="2693975831" sldId="261"/>
        </pc:sldMkLst>
      </pc:sldChg>
      <pc:sldChg chg="modNotesTx">
        <pc:chgData name="ELISA FERNANDA HUERTA TAVITAS" userId="ebc8f12f-a9f5-4ae1-b42a-1c8f4c64dc3e" providerId="ADAL" clId="{42A9A91F-5165-4433-B78A-32154E81B1A2}" dt="2021-12-08T15:34:36.651" v="640" actId="20577"/>
        <pc:sldMkLst>
          <pc:docMk/>
          <pc:sldMk cId="2576418696" sldId="265"/>
        </pc:sldMkLst>
      </pc:sldChg>
      <pc:sldChg chg="modSp mod modNotesTx">
        <pc:chgData name="ELISA FERNANDA HUERTA TAVITAS" userId="ebc8f12f-a9f5-4ae1-b42a-1c8f4c64dc3e" providerId="ADAL" clId="{42A9A91F-5165-4433-B78A-32154E81B1A2}" dt="2021-12-08T22:56:51.803" v="1178" actId="20577"/>
        <pc:sldMkLst>
          <pc:docMk/>
          <pc:sldMk cId="1648579639" sldId="269"/>
        </pc:sldMkLst>
        <pc:spChg chg="mod">
          <ac:chgData name="ELISA FERNANDA HUERTA TAVITAS" userId="ebc8f12f-a9f5-4ae1-b42a-1c8f4c64dc3e" providerId="ADAL" clId="{42A9A91F-5165-4433-B78A-32154E81B1A2}" dt="2021-12-08T15:18:41.275" v="250" actId="20577"/>
          <ac:spMkLst>
            <pc:docMk/>
            <pc:sldMk cId="1648579639" sldId="269"/>
            <ac:spMk id="12" creationId="{32297765-2745-4010-B15E-1C024C9544D0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6:55.027" v="1179" actId="20577"/>
        <pc:sldMkLst>
          <pc:docMk/>
          <pc:sldMk cId="23304556" sldId="270"/>
        </pc:sldMkLst>
        <pc:spChg chg="mod">
          <ac:chgData name="ELISA FERNANDA HUERTA TAVITAS" userId="ebc8f12f-a9f5-4ae1-b42a-1c8f4c64dc3e" providerId="ADAL" clId="{42A9A91F-5165-4433-B78A-32154E81B1A2}" dt="2021-12-08T15:22:26.817" v="373" actId="20577"/>
          <ac:spMkLst>
            <pc:docMk/>
            <pc:sldMk cId="23304556" sldId="270"/>
            <ac:spMk id="8" creationId="{46FCD3D8-4565-41C6-8A11-467F59B094E9}"/>
          </ac:spMkLst>
        </pc:spChg>
        <pc:spChg chg="mod">
          <ac:chgData name="ELISA FERNANDA HUERTA TAVITAS" userId="ebc8f12f-a9f5-4ae1-b42a-1c8f4c64dc3e" providerId="ADAL" clId="{42A9A91F-5165-4433-B78A-32154E81B1A2}" dt="2021-12-08T15:19:14.452" v="299" actId="20577"/>
          <ac:spMkLst>
            <pc:docMk/>
            <pc:sldMk cId="23304556" sldId="270"/>
            <ac:spMk id="13" creationId="{DAD5BC60-F645-4F49-A32E-C2FD08B9A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5:59.452" v="1163"/>
        <pc:sldMkLst>
          <pc:docMk/>
          <pc:sldMk cId="3562607141" sldId="290"/>
        </pc:sldMkLst>
        <pc:spChg chg="mod">
          <ac:chgData name="ELISA FERNANDA HUERTA TAVITAS" userId="ebc8f12f-a9f5-4ae1-b42a-1c8f4c64dc3e" providerId="ADAL" clId="{42A9A91F-5165-4433-B78A-32154E81B1A2}" dt="2021-12-08T15:31:15.765" v="531" actId="20577"/>
          <ac:spMkLst>
            <pc:docMk/>
            <pc:sldMk cId="3562607141" sldId="290"/>
            <ac:spMk id="3" creationId="{21056A72-75FD-504E-8B3B-645FB73F632F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35:17.913" v="1049" actId="20577"/>
        <pc:sldMkLst>
          <pc:docMk/>
          <pc:sldMk cId="2140358488" sldId="291"/>
        </pc:sldMkLst>
        <pc:spChg chg="mod">
          <ac:chgData name="ELISA FERNANDA HUERTA TAVITAS" userId="ebc8f12f-a9f5-4ae1-b42a-1c8f4c64dc3e" providerId="ADAL" clId="{42A9A91F-5165-4433-B78A-32154E81B1A2}" dt="2021-12-08T22:07:54.661" v="899" actId="6549"/>
          <ac:spMkLst>
            <pc:docMk/>
            <pc:sldMk cId="2140358488" sldId="291"/>
            <ac:spMk id="3" creationId="{4823B5C8-C201-442F-A04D-4254957D6687}"/>
          </ac:spMkLst>
        </pc:spChg>
      </pc:sldChg>
      <pc:sldChg chg="modSp mod">
        <pc:chgData name="ELISA FERNANDA HUERTA TAVITAS" userId="ebc8f12f-a9f5-4ae1-b42a-1c8f4c64dc3e" providerId="ADAL" clId="{42A9A91F-5165-4433-B78A-32154E81B1A2}" dt="2021-12-08T22:20:02.377" v="1039" actId="6549"/>
        <pc:sldMkLst>
          <pc:docMk/>
          <pc:sldMk cId="528597527" sldId="299"/>
        </pc:sldMkLst>
        <pc:spChg chg="mod">
          <ac:chgData name="ELISA FERNANDA HUERTA TAVITAS" userId="ebc8f12f-a9f5-4ae1-b42a-1c8f4c64dc3e" providerId="ADAL" clId="{42A9A91F-5165-4433-B78A-32154E81B1A2}" dt="2021-12-08T22:20:02.377" v="1039" actId="6549"/>
          <ac:spMkLst>
            <pc:docMk/>
            <pc:sldMk cId="528597527" sldId="299"/>
            <ac:spMk id="3" creationId="{9F1E6808-E83B-C246-822A-4119502DC208}"/>
          </ac:spMkLst>
        </pc:spChg>
        <pc:spChg chg="mod">
          <ac:chgData name="ELISA FERNANDA HUERTA TAVITAS" userId="ebc8f12f-a9f5-4ae1-b42a-1c8f4c64dc3e" providerId="ADAL" clId="{42A9A91F-5165-4433-B78A-32154E81B1A2}" dt="2021-12-08T15:28:42.639" v="503" actId="20577"/>
          <ac:spMkLst>
            <pc:docMk/>
            <pc:sldMk cId="528597527" sldId="299"/>
            <ac:spMk id="4" creationId="{49B7C3BE-7B33-9141-86C4-C69ED0542909}"/>
          </ac:spMkLst>
        </pc:spChg>
        <pc:spChg chg="mod">
          <ac:chgData name="ELISA FERNANDA HUERTA TAVITAS" userId="ebc8f12f-a9f5-4ae1-b42a-1c8f4c64dc3e" providerId="ADAL" clId="{42A9A91F-5165-4433-B78A-32154E81B1A2}" dt="2021-12-08T15:29:06.564" v="508" actId="20577"/>
          <ac:spMkLst>
            <pc:docMk/>
            <pc:sldMk cId="528597527" sldId="299"/>
            <ac:spMk id="5" creationId="{E38A064A-9207-224A-BDC5-B755BA8F3FE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6:33.138" v="1172" actId="20577"/>
        <pc:sldMkLst>
          <pc:docMk/>
          <pc:sldMk cId="1007267024" sldId="301"/>
        </pc:sldMkLst>
        <pc:spChg chg="mod">
          <ac:chgData name="ELISA FERNANDA HUERTA TAVITAS" userId="ebc8f12f-a9f5-4ae1-b42a-1c8f4c64dc3e" providerId="ADAL" clId="{42A9A91F-5165-4433-B78A-32154E81B1A2}" dt="2021-12-08T22:08:21.213" v="937" actId="6549"/>
          <ac:spMkLst>
            <pc:docMk/>
            <pc:sldMk cId="1007267024" sldId="301"/>
            <ac:spMk id="2" creationId="{B5D52B54-62D6-F949-948C-3C85A36CC135}"/>
          </ac:spMkLst>
        </pc:spChg>
        <pc:spChg chg="mod">
          <ac:chgData name="ELISA FERNANDA HUERTA TAVITAS" userId="ebc8f12f-a9f5-4ae1-b42a-1c8f4c64dc3e" providerId="ADAL" clId="{42A9A91F-5165-4433-B78A-32154E81B1A2}" dt="2021-12-08T15:16:45.018" v="216" actId="20577"/>
          <ac:spMkLst>
            <pc:docMk/>
            <pc:sldMk cId="1007267024" sldId="301"/>
            <ac:spMk id="3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6:40.041" v="1174" actId="20577"/>
        <pc:sldMkLst>
          <pc:docMk/>
          <pc:sldMk cId="706789363" sldId="303"/>
        </pc:sldMkLst>
        <pc:spChg chg="mod">
          <ac:chgData name="ELISA FERNANDA HUERTA TAVITAS" userId="ebc8f12f-a9f5-4ae1-b42a-1c8f4c64dc3e" providerId="ADAL" clId="{42A9A91F-5165-4433-B78A-32154E81B1A2}" dt="2021-12-08T15:17:52.652" v="239" actId="6549"/>
          <ac:spMkLst>
            <pc:docMk/>
            <pc:sldMk cId="706789363" sldId="303"/>
            <ac:spMk id="16" creationId="{46FCD3D8-4565-41C6-8A11-467F59B094E9}"/>
          </ac:spMkLst>
        </pc:spChg>
      </pc:sldChg>
      <pc:sldChg chg="modNotesTx">
        <pc:chgData name="ELISA FERNANDA HUERTA TAVITAS" userId="ebc8f12f-a9f5-4ae1-b42a-1c8f4c64dc3e" providerId="ADAL" clId="{42A9A91F-5165-4433-B78A-32154E81B1A2}" dt="2021-12-08T15:36:51.165" v="702" actId="20577"/>
        <pc:sldMkLst>
          <pc:docMk/>
          <pc:sldMk cId="3527879423" sldId="304"/>
        </pc:sldMkLst>
      </pc:sldChg>
      <pc:sldChg chg="modNotesTx">
        <pc:chgData name="ELISA FERNANDA HUERTA TAVITAS" userId="ebc8f12f-a9f5-4ae1-b42a-1c8f4c64dc3e" providerId="ADAL" clId="{42A9A91F-5165-4433-B78A-32154E81B1A2}" dt="2021-12-08T22:56:17.237" v="1171" actId="20577"/>
        <pc:sldMkLst>
          <pc:docMk/>
          <pc:sldMk cId="1083633983" sldId="305"/>
        </pc:sldMkLst>
      </pc:sldChg>
      <pc:sldChg chg="modSp mod modNotesTx">
        <pc:chgData name="ELISA FERNANDA HUERTA TAVITAS" userId="ebc8f12f-a9f5-4ae1-b42a-1c8f4c64dc3e" providerId="ADAL" clId="{42A9A91F-5165-4433-B78A-32154E81B1A2}" dt="2021-12-08T22:56:36.589" v="1173" actId="20577"/>
        <pc:sldMkLst>
          <pc:docMk/>
          <pc:sldMk cId="3343845642" sldId="306"/>
        </pc:sldMkLst>
        <pc:spChg chg="mod">
          <ac:chgData name="ELISA FERNANDA HUERTA TAVITAS" userId="ebc8f12f-a9f5-4ae1-b42a-1c8f4c64dc3e" providerId="ADAL" clId="{42A9A91F-5165-4433-B78A-32154E81B1A2}" dt="2021-12-08T22:11:28.112" v="953" actId="6549"/>
          <ac:spMkLst>
            <pc:docMk/>
            <pc:sldMk cId="3343845642" sldId="306"/>
            <ac:spMk id="2" creationId="{B5D52B54-62D6-F949-948C-3C85A36CC135}"/>
          </ac:spMkLst>
        </pc:spChg>
        <pc:spChg chg="mod">
          <ac:chgData name="ELISA FERNANDA HUERTA TAVITAS" userId="ebc8f12f-a9f5-4ae1-b42a-1c8f4c64dc3e" providerId="ADAL" clId="{42A9A91F-5165-4433-B78A-32154E81B1A2}" dt="2021-12-08T22:12:12.511" v="1022" actId="20577"/>
          <ac:spMkLst>
            <pc:docMk/>
            <pc:sldMk cId="3343845642" sldId="306"/>
            <ac:spMk id="8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7:00.473" v="1180" actId="20577"/>
        <pc:sldMkLst>
          <pc:docMk/>
          <pc:sldMk cId="3828766044" sldId="307"/>
        </pc:sldMkLst>
        <pc:spChg chg="mod">
          <ac:chgData name="ELISA FERNANDA HUERTA TAVITAS" userId="ebc8f12f-a9f5-4ae1-b42a-1c8f4c64dc3e" providerId="ADAL" clId="{42A9A91F-5165-4433-B78A-32154E81B1A2}" dt="2021-12-08T15:24:01.328" v="384" actId="20577"/>
          <ac:spMkLst>
            <pc:docMk/>
            <pc:sldMk cId="3828766044" sldId="307"/>
            <ac:spMk id="3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7:03.961" v="1181" actId="20577"/>
        <pc:sldMkLst>
          <pc:docMk/>
          <pc:sldMk cId="437366461" sldId="308"/>
        </pc:sldMkLst>
        <pc:spChg chg="mod">
          <ac:chgData name="ELISA FERNANDA HUERTA TAVITAS" userId="ebc8f12f-a9f5-4ae1-b42a-1c8f4c64dc3e" providerId="ADAL" clId="{42A9A91F-5165-4433-B78A-32154E81B1A2}" dt="2021-12-08T15:24:25.907" v="385" actId="20577"/>
          <ac:spMkLst>
            <pc:docMk/>
            <pc:sldMk cId="437366461" sldId="308"/>
            <ac:spMk id="3" creationId="{0AB745C9-B210-B34E-99A9-51C20F8BD772}"/>
          </ac:spMkLst>
        </pc:spChg>
      </pc:sldChg>
      <pc:sldChg chg="modSp mod modNotesTx">
        <pc:chgData name="ELISA FERNANDA HUERTA TAVITAS" userId="ebc8f12f-a9f5-4ae1-b42a-1c8f4c64dc3e" providerId="ADAL" clId="{42A9A91F-5165-4433-B78A-32154E81B1A2}" dt="2021-12-08T22:57:08.610" v="1182" actId="20577"/>
        <pc:sldMkLst>
          <pc:docMk/>
          <pc:sldMk cId="3527585999" sldId="309"/>
        </pc:sldMkLst>
        <pc:spChg chg="mod">
          <ac:chgData name="ELISA FERNANDA HUERTA TAVITAS" userId="ebc8f12f-a9f5-4ae1-b42a-1c8f4c64dc3e" providerId="ADAL" clId="{42A9A91F-5165-4433-B78A-32154E81B1A2}" dt="2021-12-08T15:25:08.146" v="444" actId="6549"/>
          <ac:spMkLst>
            <pc:docMk/>
            <pc:sldMk cId="3527585999" sldId="309"/>
            <ac:spMk id="8" creationId="{46FCD3D8-4565-41C6-8A11-467F59B094E9}"/>
          </ac:spMkLst>
        </pc:spChg>
        <pc:spChg chg="mod">
          <ac:chgData name="ELISA FERNANDA HUERTA TAVITAS" userId="ebc8f12f-a9f5-4ae1-b42a-1c8f4c64dc3e" providerId="ADAL" clId="{42A9A91F-5165-4433-B78A-32154E81B1A2}" dt="2021-12-08T15:24:40.907" v="387" actId="20577"/>
          <ac:spMkLst>
            <pc:docMk/>
            <pc:sldMk cId="3527585999" sldId="309"/>
            <ac:spMk id="14" creationId="{E8D317CF-478E-4A54-8FE5-E46838844A99}"/>
          </ac:spMkLst>
        </pc:spChg>
      </pc:sldChg>
      <pc:sldChg chg="modNotesTx">
        <pc:chgData name="ELISA FERNANDA HUERTA TAVITAS" userId="ebc8f12f-a9f5-4ae1-b42a-1c8f4c64dc3e" providerId="ADAL" clId="{42A9A91F-5165-4433-B78A-32154E81B1A2}" dt="2021-12-08T15:39:25.150" v="829" actId="6549"/>
        <pc:sldMkLst>
          <pc:docMk/>
          <pc:sldMk cId="1404234605" sldId="3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0D15881-BAA8-6648-B180-CD1AC3696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E34E8-B6D9-2242-8EE6-E83117DA0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6830-71AD-3B46-AC5D-1D42A7715F47}" type="datetimeFigureOut">
              <a:rPr lang="es-MX" smtClean="0"/>
              <a:t>19/12/2021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EBADAD-9D3B-A848-B737-A565C2A88D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D91637-BF08-8F40-AC60-202CC5B7BA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10CB-F728-E646-8D44-0424F7CEDB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993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F26E5-8AE8-4F83-AECA-9389CD66EC4F}" type="datetimeFigureOut">
              <a:rPr lang="es-US" smtClean="0"/>
              <a:t>12/19/2021</a:t>
            </a:fld>
            <a:endParaRPr lang="es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A32F2-F736-49B0-9F5A-11F86DFA745F}" type="slidenum">
              <a:rPr lang="es-US" smtClean="0"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4623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50648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El instructor guía la reflexión, y considerando el tiempo, invita a 2 o 3 participantes a que compartan sus respuestas.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772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9251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27869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El instructor guía la reflexión, y considerando el tiempo, invita a 2 o 3 participantes a que compartan sus respuestas.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83238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9098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</a:t>
            </a:r>
          </a:p>
          <a:p>
            <a:r>
              <a:rPr lang="es-MX" dirty="0"/>
              <a:t>El instructor lee con los participantes las instrucciones y se asegura de que las comprendan y no queden dudas.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2515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5 min.</a:t>
            </a:r>
          </a:p>
          <a:p>
            <a:r>
              <a:rPr lang="es-MX" dirty="0"/>
              <a:t>El instructor guía la reflexión, y considerando el tiempo, invita a 2 o 3 participantes a que compartan sus respuestas.</a:t>
            </a:r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793273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057600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35 min. – de toda la actividad. </a:t>
            </a:r>
          </a:p>
          <a:p>
            <a:r>
              <a:rPr lang="es-MX" dirty="0"/>
              <a:t>El instructor lee con los participantes las instrucciones y se asegura de que las comprendan y no queden dudas. Como instructor, puedes decidir repasar todas las instrucciones antes de comenzar la actividad o avanzar por etapas. </a:t>
            </a:r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A32F2-F736-49B0-9F5A-11F86DFA745F}" type="slidenum">
              <a:rPr lang="es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477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F30DDB7B-F260-FA45-9EEC-992479911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CDB1092-C50A-3848-ACB4-4C33B157E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522AF6-3C36-4547-8049-BD08C93CE1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Extras</a:t>
            </a:r>
          </a:p>
        </p:txBody>
      </p:sp>
    </p:spTree>
    <p:extLst>
      <p:ext uri="{BB962C8B-B14F-4D97-AF65-F5344CB8AC3E}">
        <p14:creationId xmlns:p14="http://schemas.microsoft.com/office/powerpoint/2010/main" val="109297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dad de psic. posi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74A816D-0BF8-3D48-947F-3127CEC93C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2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8DC7B4F-AB09-B94E-B08B-35A9549E0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866" y="365125"/>
            <a:ext cx="6493933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866" y="1825625"/>
            <a:ext cx="6493933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508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F375EBE8-391A-1D4F-AAF6-E8D5394F0A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365125"/>
            <a:ext cx="10591800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Actividad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2000" y="1825625"/>
            <a:ext cx="10591800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Instrucciones/detalles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30120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8F19EC47-D6ED-4D40-83E0-B160DC075C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6A0775-7A05-334C-B172-6BE87E6ED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267" y="1059391"/>
            <a:ext cx="6282265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Quiz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8254-1B55-1B4F-BB5F-987D747D22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4268" y="2595563"/>
            <a:ext cx="6519332" cy="638704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 dirty="0"/>
              <a:t>Instrucciones o liga para el quiz</a:t>
            </a:r>
          </a:p>
        </p:txBody>
      </p:sp>
    </p:spTree>
    <p:extLst>
      <p:ext uri="{BB962C8B-B14F-4D97-AF65-F5344CB8AC3E}">
        <p14:creationId xmlns:p14="http://schemas.microsoft.com/office/powerpoint/2010/main" val="66109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 activid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01D678DB-E205-9440-B8DD-0EAF9C020E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36CB28E-A7AA-8A40-8E1C-4A3DD05EA3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733" y="365125"/>
            <a:ext cx="7941734" cy="1325563"/>
          </a:xfrm>
        </p:spPr>
        <p:txBody>
          <a:bodyPr>
            <a:normAutofit/>
          </a:bodyPr>
          <a:lstStyle>
            <a:lvl1pPr>
              <a:defRPr sz="54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Cierre actividad 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D5370-4EAA-E348-BE4D-F749D2C0C8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5731" y="1825625"/>
            <a:ext cx="7941735" cy="4097503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 dirty="0"/>
              <a:t>Instrucciones/detalles de la actividad</a:t>
            </a:r>
          </a:p>
        </p:txBody>
      </p:sp>
    </p:spTree>
    <p:extLst>
      <p:ext uri="{BB962C8B-B14F-4D97-AF65-F5344CB8AC3E}">
        <p14:creationId xmlns:p14="http://schemas.microsoft.com/office/powerpoint/2010/main" val="269189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1417D-32FA-1346-AE52-26D0E6B66F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0989" y="449262"/>
            <a:ext cx="8058114" cy="1600200"/>
          </a:xfrm>
        </p:spPr>
        <p:txBody>
          <a:bodyPr anchor="ctr">
            <a:normAutofit/>
          </a:bodyPr>
          <a:lstStyle>
            <a:lvl1pPr>
              <a:defRPr sz="4800" b="1" i="0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Explicación del caso/proyecto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253E8-6FFD-724D-834F-F318F21A2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2371196"/>
            <a:ext cx="8058114" cy="3811588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562010-B069-3F43-AA5F-01AEF5E8AC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90EE3-A67B-1544-A694-7C2842C6F1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231" y="906733"/>
            <a:ext cx="9144000" cy="2133599"/>
          </a:xfrm>
        </p:spPr>
        <p:txBody>
          <a:bodyPr anchor="ctr"/>
          <a:lstStyle>
            <a:lvl1pPr algn="l">
              <a:defRPr sz="6000" b="1">
                <a:solidFill>
                  <a:srgbClr val="0015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Cierre de la sesión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A8A840-0EA9-984A-8213-4F4E863CAF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6231" y="3086639"/>
            <a:ext cx="9144000" cy="213359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Detalles, instrucciones finales, etc.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E392A44-9A06-0847-B992-BE3E8DFCEA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0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0A6446-1A95-DC47-BC10-4FF756D0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6BECF2-ECD1-9E4D-9073-C4EDBEC45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C3435-7A35-134F-AA1C-1A2809863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83846-49C7-8041-AE81-95560463C031}" type="datetimeFigureOut">
              <a:rPr lang="es-MX" smtClean="0"/>
              <a:t>19/12/2021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B387B-C030-2543-8BB2-CD82D41A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07881B-E4FA-6B4B-A6B8-8759C92F2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7BB9-1A76-724C-93B2-0ADBB190C78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3" r:id="rId5"/>
    <p:sldLayoutId id="2147483662" r:id="rId6"/>
    <p:sldLayoutId id="2147483656" r:id="rId7"/>
    <p:sldLayoutId id="2147483660" r:id="rId8"/>
    <p:sldLayoutId id="2147483652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escucha activa 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30" y="1825895"/>
            <a:ext cx="11531601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Responde lo siguiente:</a:t>
            </a:r>
          </a:p>
          <a:p>
            <a:pPr marL="0" indent="0">
              <a:buNone/>
            </a:pP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Consideras que eres un buen escucha?</a:t>
            </a:r>
          </a:p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Independientemente del nivel de escucha que tengas es muy recomendable practicar tus habilidades de escucha activa. Para realizar una práctica de las diferentes técnicas estudiadas, establece 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conversaciones de mínimo 10 minutos cada una con 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personas.</a:t>
            </a:r>
            <a:endParaRPr lang="es-MX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7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Según estudios, la negociación es una práctica que comienza desde la niñez. </a:t>
            </a:r>
            <a:r>
              <a:rPr lang="es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Cuándo eras niño,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¿qué y de qué manera negociabas con tus papás?, ¿con tus compañeros de escuela o amigos?, ¿con tus maestros?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3184760" y="3526996"/>
            <a:ext cx="6474208" cy="367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¿Qué y en qué manera negocias algo en el trabajo diario o casi a diario?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4879300" y="4948051"/>
            <a:ext cx="6474208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¿De qué maneras crees que a tu equipo le beneficie aprender técnicas de negociación? Detalla una situación del diario en donde ellos puedan aplicar estas técnicas</a:t>
            </a:r>
            <a:r>
              <a:rPr lang="es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con quienes. 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8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escucha activa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 txBox="1">
            <a:spLocks/>
          </p:cNvSpPr>
          <p:nvPr/>
        </p:nvSpPr>
        <p:spPr>
          <a:xfrm>
            <a:off x="396630" y="1825895"/>
            <a:ext cx="11531601" cy="2952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pautas para las conversaciones son las siguientes:</a:t>
            </a:r>
          </a:p>
          <a:p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primera deberás hablar sobre un tema que conoces muy bien.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segunda conversarán sobre un tema que desconoces.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tercera abordarás un tema que te agrade mucho.</a:t>
            </a:r>
          </a:p>
          <a:p>
            <a:pPr marL="0" indent="0">
              <a:buNone/>
            </a:pP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una de estas conversaciones deberás aplicar una técnica de escucha 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334384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escucha activa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 txBox="1">
            <a:spLocks/>
          </p:cNvSpPr>
          <p:nvPr/>
        </p:nvSpPr>
        <p:spPr>
          <a:xfrm>
            <a:off x="396630" y="1825895"/>
            <a:ext cx="11531601" cy="2952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concluir la actividad anterior, 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comparte con el grupo </a:t>
            </a:r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reflexión basándote en las siguientes preguntas: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de las técnicas te funcionó mejor?, ¿por qué?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¿Cuál de las técnicas se te hizo más complicada?, ¿por qué?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cuál conversación te sentiste más cómodo?, ¿por qué?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cuál conversación te resultó más útil aplicar una técnica de escucha activa? Explica tus razones.</a:t>
            </a:r>
          </a:p>
          <a:p>
            <a:r>
              <a:rPr lang="es-E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¿En qué situaciones consideras que podrías aplicar cada una de estas técnicas?, ¿por qué</a:t>
            </a:r>
            <a:r>
              <a:rPr lang="es-ES" sz="2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8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¿En qué sentido crees que la escucha activa ayuda a generar o promover un clima laboral positivo?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3199953" y="3284388"/>
            <a:ext cx="827664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s-E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¿Cuáles son algunos de los beneficios de la escucha activa para el tanto para el emisor como el receptor?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5494762" y="4765774"/>
            <a:ext cx="6474208" cy="981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¿Has estado alguna vez en una situación en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donde</a:t>
            </a:r>
            <a:r>
              <a:rPr lang="es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notaste que tu interlocutor no estaba escuchándote de manera activa?, ¿cómo te hizo sentir?, ¿qué hiciste al respecto?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generación de un clima laboral positivo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773177"/>
            <a:ext cx="11226801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Reflexiona sobre la pregunta: ¿cuáles son los elementos más importantes para asegurar la generación de un clima organizacional positivo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3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" y="155083"/>
            <a:ext cx="114124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generación de un clima laboral positivo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297765-2745-4010-B15E-1C024C954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4" y="1531349"/>
            <a:ext cx="11412494" cy="3955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Contesta lo siguiente:</a:t>
            </a:r>
          </a:p>
          <a:p>
            <a:pPr marL="0" indent="0">
              <a:buNone/>
            </a:pPr>
            <a:endParaRPr lang="es-ES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¿Qué práctica implementarías de forma inmediata en tu área de trabajo para generar un clima organizacional positivo?</a:t>
            </a:r>
          </a:p>
          <a:p>
            <a:pPr marL="0" indent="0">
              <a:buNone/>
            </a:pPr>
            <a:r>
              <a:rPr lang="es-ES" dirty="0"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¿Qué impacto tendría en tu equipo de trabajo realizar estas prácticas?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0C7D14D-EAD1-475A-8F3C-E6C2683C87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7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468038"/>
            <a:ext cx="10345695" cy="1021886"/>
          </a:xfrm>
        </p:spPr>
        <p:txBody>
          <a:bodyPr>
            <a:noAutofit/>
          </a:bodyPr>
          <a:lstStyle/>
          <a:p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2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Reflexión</a:t>
            </a:r>
            <a: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72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AD5BC60-F645-4F49-A32E-C2FD08B9A772}"/>
              </a:ext>
            </a:extLst>
          </p:cNvPr>
          <p:cNvSpPr txBox="1"/>
          <p:nvPr/>
        </p:nvSpPr>
        <p:spPr>
          <a:xfrm>
            <a:off x="643466" y="1795587"/>
            <a:ext cx="609771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¿De qué maneras crees que un clima laboral positivo abona al cumplimiento de indicadores clave?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D317CF-478E-4A54-8FE5-E46838844A99}"/>
              </a:ext>
            </a:extLst>
          </p:cNvPr>
          <p:cNvSpPr txBox="1"/>
          <p:nvPr/>
        </p:nvSpPr>
        <p:spPr>
          <a:xfrm>
            <a:off x="2888528" y="3222997"/>
            <a:ext cx="6097712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¿Cuál crees que sean las dos principales diferencias entre una retroalimentación y una crítica constructiva</a:t>
            </a:r>
            <a:r>
              <a:rPr lang="es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s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FCD3D8-4565-41C6-8A11-467F59B094E9}"/>
              </a:ext>
            </a:extLst>
          </p:cNvPr>
          <p:cNvSpPr txBox="1"/>
          <p:nvPr/>
        </p:nvSpPr>
        <p:spPr>
          <a:xfrm>
            <a:off x="5002392" y="4554585"/>
            <a:ext cx="6474208" cy="127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</a:t>
            </a:r>
            <a:r>
              <a:rPr lang="es-US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Todos en el algún momento hemos sido confrontados, aunque en relativamente pocas ocasiones las confrontaciones han sido positivas. ¿Has sido alguna vez confrontado de manera positiva? Relata tu experiencia.</a:t>
            </a:r>
            <a:endParaRPr lang="es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8AB427-1DC3-48A4-B6CC-B4315A45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negociación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773177"/>
            <a:ext cx="11226801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Identifica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lo menos 5 eventos en tu día a día en los que utilices la negociación. Pueden ser desde situaciones en tu hogar, en el trabajo o con tu familia.</a:t>
            </a:r>
          </a:p>
          <a:p>
            <a:pPr marL="0" indent="0">
              <a:buNone/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Una 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vez identificados, genera un mapa conceptual en el que se integren y define en cuáles se obtuvo el éxito que deseabas y en cuáles tuviste que ceder y por qué.</a:t>
            </a:r>
            <a:endParaRPr lang="es-US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6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52B54-62D6-F949-948C-3C85A36C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99" y="558942"/>
            <a:ext cx="10193295" cy="1021886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Actividad </a:t>
            </a:r>
            <a:r>
              <a:rPr lang="es-MX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s-MX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MX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negociación</a:t>
            </a:r>
            <a: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B745C9-B210-B34E-99A9-51C20F8BD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9" y="1773177"/>
            <a:ext cx="11226801" cy="2952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Posteriormente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elabora un recuadro con los puntos fuertes y débiles de cada una de las 5 situaciones, tanto de parte tuya como de la(s) persona(s) involucradas en la </a:t>
            </a: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negociación.</a:t>
            </a: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567CF3-21C6-4C49-9AFE-25094ED41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8" t="94371" r="57630"/>
          <a:stretch/>
        </p:blipFill>
        <p:spPr>
          <a:xfrm>
            <a:off x="3952504" y="6472053"/>
            <a:ext cx="4286992" cy="38594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92924"/>
              </p:ext>
            </p:extLst>
          </p:nvPr>
        </p:nvGraphicFramePr>
        <p:xfrm>
          <a:off x="2162629" y="3332237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777272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6993809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42540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Puntos débiles</a:t>
                      </a:r>
                      <a:endParaRPr lang="es-MX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ysClr val="windowText" lastClr="000000"/>
                          </a:solidFill>
                        </a:rPr>
                        <a:t>Puntos fuertes</a:t>
                      </a:r>
                      <a:endParaRPr lang="es-MX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6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Nosotros</a:t>
                      </a:r>
                      <a:endParaRPr lang="es-MX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785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Ellos</a:t>
                      </a:r>
                      <a:endParaRPr lang="es-MX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246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366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4A579A7024FF94C8BE1C5EE8ABEDC3A" ma:contentTypeVersion="13" ma:contentTypeDescription="Crear nuevo documento." ma:contentTypeScope="" ma:versionID="3c82a8a0d64bffe5a903b7d8e1bf1b42">
  <xsd:schema xmlns:xsd="http://www.w3.org/2001/XMLSchema" xmlns:xs="http://www.w3.org/2001/XMLSchema" xmlns:p="http://schemas.microsoft.com/office/2006/metadata/properties" xmlns:ns2="6c8340ae-5076-4a32-b151-5cd2e7b1bd90" xmlns:ns3="b6683589-cee4-4917-81b6-6b0b8b5e4885" targetNamespace="http://schemas.microsoft.com/office/2006/metadata/properties" ma:root="true" ma:fieldsID="f4daf154690fef21b870b39d770503ec" ns2:_="" ns3:_="">
    <xsd:import namespace="6c8340ae-5076-4a32-b151-5cd2e7b1bd90"/>
    <xsd:import namespace="b6683589-cee4-4917-81b6-6b0b8b5e48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340ae-5076-4a32-b151-5cd2e7b1b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83589-cee4-4917-81b6-6b0b8b5e488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776509-C4BF-47D5-BFBB-B683995F0B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0ED774-A3B8-45C3-A283-00298CB329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340ae-5076-4a32-b151-5cd2e7b1bd90"/>
    <ds:schemaRef ds:uri="b6683589-cee4-4917-81b6-6b0b8b5e48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F22D3F-8FD0-43B1-B3A1-5524D94EB23E}">
  <ds:schemaRefs>
    <ds:schemaRef ds:uri="6c8340ae-5076-4a32-b151-5cd2e7b1bd90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6683589-cee4-4917-81b6-6b0b8b5e48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5773</TotalTime>
  <Words>1127</Words>
  <Application>Microsoft Office PowerPoint</Application>
  <PresentationFormat>Panorámica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Times New Roman</vt:lpstr>
      <vt:lpstr>Tema de Office</vt:lpstr>
      <vt:lpstr>   Actividad 3: La escucha activa  </vt:lpstr>
      <vt:lpstr>   Actividad 3: La escucha activa </vt:lpstr>
      <vt:lpstr>   Actividad 3: La escucha activa </vt:lpstr>
      <vt:lpstr>   Reflexión </vt:lpstr>
      <vt:lpstr>   Actividad 4: La generación de un clima laboral positivo </vt:lpstr>
      <vt:lpstr>   Actividad 4: La generación de un clima laboral positivo </vt:lpstr>
      <vt:lpstr>   Reflexión </vt:lpstr>
      <vt:lpstr>   Actividad 5: La negociación </vt:lpstr>
      <vt:lpstr>   Actividad 5: La negociación </vt:lpstr>
      <vt:lpstr>   Reflexión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PATRICIO LAGARDA GONZALEZ</dc:creator>
  <cp:keywords/>
  <dc:description/>
  <cp:lastModifiedBy>KARIM HEZIR PLUMA MIRANDA</cp:lastModifiedBy>
  <cp:revision>134</cp:revision>
  <dcterms:created xsi:type="dcterms:W3CDTF">2021-07-02T13:35:46Z</dcterms:created>
  <dcterms:modified xsi:type="dcterms:W3CDTF">2021-12-20T03:02:48Z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0x010100B4A579A7024FF94C8BE1C5EE8ABEDC3A</vt:lpwstr>
  </property>
</Properties>
</file>